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98" r:id="rId3"/>
    <p:sldId id="257" r:id="rId4"/>
    <p:sldId id="267" r:id="rId5"/>
    <p:sldId id="300" r:id="rId6"/>
    <p:sldId id="260" r:id="rId7"/>
    <p:sldId id="268" r:id="rId8"/>
    <p:sldId id="261" r:id="rId9"/>
    <p:sldId id="262" r:id="rId10"/>
    <p:sldId id="299" r:id="rId11"/>
    <p:sldId id="270" r:id="rId12"/>
    <p:sldId id="265" r:id="rId13"/>
    <p:sldId id="304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AF"/>
    <a:srgbClr val="FFE79B"/>
    <a:srgbClr val="009A46"/>
    <a:srgbClr val="F27193"/>
    <a:srgbClr val="F1607D"/>
    <a:srgbClr val="F16247"/>
    <a:srgbClr val="0086EA"/>
    <a:srgbClr val="FAC6D0"/>
    <a:srgbClr val="C0E8FC"/>
    <a:srgbClr val="446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>
        <p:scale>
          <a:sx n="77" d="100"/>
          <a:sy n="77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179" y="2085474"/>
            <a:ext cx="814938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Our </a:t>
            </a:r>
            <a:r>
              <a:rPr lang="en-US" sz="4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holiday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96562" y="3536950"/>
            <a:ext cx="8302006" cy="147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Lesson </a:t>
            </a:r>
            <a:r>
              <a:rPr lang="en-US" sz="4400" dirty="0" smtClean="0">
                <a:solidFill>
                  <a:srgbClr val="FF0000"/>
                </a:solidFill>
              </a:rPr>
              <a:t>7:Looking back &amp; project    p.66-67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1676400" y="1443038"/>
            <a:ext cx="6794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err="1" smtClean="0">
                <a:latin typeface=".VnBlack" pitchFamily="34" charset="0"/>
              </a:rPr>
              <a:t>Friday</a:t>
            </a:r>
            <a:r>
              <a:rPr lang="en-US" sz="3200" b="0" dirty="0" err="1" smtClean="0">
                <a:latin typeface=".VnBlack" pitchFamily="34" charset="0"/>
              </a:rPr>
              <a:t>,December</a:t>
            </a:r>
            <a:r>
              <a:rPr lang="en-US" sz="3200" b="0" dirty="0" smtClean="0">
                <a:latin typeface=".VnBlack" pitchFamily="34" charset="0"/>
              </a:rPr>
              <a:t> 31</a:t>
            </a:r>
            <a:r>
              <a:rPr lang="en-US" sz="3200" b="0" baseline="30000" dirty="0" smtClean="0">
                <a:latin typeface=".VnBlack" pitchFamily="34" charset="0"/>
              </a:rPr>
              <a:t>st</a:t>
            </a:r>
            <a:r>
              <a:rPr lang="en-US" sz="3200" b="0" dirty="0" smtClean="0">
                <a:latin typeface=".VnBlack" pitchFamily="34" charset="0"/>
              </a:rPr>
              <a:t>  </a:t>
            </a:r>
            <a:r>
              <a:rPr lang="en-US" sz="3200" b="0" dirty="0">
                <a:latin typeface=".VnBlack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9478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1" y="1361121"/>
            <a:ext cx="9423221" cy="5496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898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Comic Sans MS" panose="030F0702030302020204" pitchFamily="66" charset="0"/>
              </a:rPr>
              <a:t>I want to have a brother.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0754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27193"/>
                </a:solidFill>
                <a:latin typeface="Comic Sans MS" panose="030F0702030302020204" pitchFamily="66" charset="0"/>
              </a:rPr>
              <a:t>I want to visit Singapore</a:t>
            </a:r>
          </a:p>
        </p:txBody>
      </p:sp>
      <p:sp>
        <p:nvSpPr>
          <p:cNvPr id="7" name="TextBox 6"/>
          <p:cNvSpPr txBox="1"/>
          <p:nvPr/>
        </p:nvSpPr>
        <p:spPr>
          <a:xfrm rot="20715461">
            <a:off x="5721110" y="5561493"/>
            <a:ext cx="109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50">
                <a:solidFill>
                  <a:srgbClr val="C00000"/>
                </a:solidFill>
                <a:latin typeface="Comic Sans MS" panose="030F0702030302020204" pitchFamily="66" charset="0"/>
              </a:rPr>
              <a:t>I want to live in a tree house.</a:t>
            </a: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0891" y="2260834"/>
            <a:ext cx="7648575" cy="3886200"/>
            <a:chOff x="897712" y="1635900"/>
            <a:chExt cx="7648575" cy="3886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12" y="1635900"/>
              <a:ext cx="7648575" cy="38862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264864" y="2200275"/>
              <a:ext cx="7102959" cy="839650"/>
              <a:chOff x="363373" y="1262747"/>
              <a:chExt cx="7102959" cy="83965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7314" y="1271400"/>
                <a:ext cx="66390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Each student gets a small piece of paper and writes his / her wishes on it.</a:t>
                </a:r>
                <a:endParaRPr lang="en-US" sz="2400" i="1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64864" y="2981677"/>
              <a:ext cx="7102959" cy="470318"/>
              <a:chOff x="363373" y="1262747"/>
              <a:chExt cx="7102959" cy="47031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/ She hangs it on a tree.</a:t>
                </a:r>
                <a:endParaRPr lang="en-US" sz="2400" i="1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64864" y="3488455"/>
              <a:ext cx="7017899" cy="839650"/>
              <a:chOff x="363373" y="1262747"/>
              <a:chExt cx="7017899" cy="83965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7314" y="1271400"/>
                <a:ext cx="6553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Other students take turns to come up, get a piece of paper and read aloud the wish.</a:t>
                </a:r>
                <a:endParaRPr lang="en-US" sz="2400" i="1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264864" y="4328105"/>
              <a:ext cx="7102959" cy="470318"/>
              <a:chOff x="363373" y="1262747"/>
              <a:chExt cx="7102959" cy="47031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class guess whose wish it is.</a:t>
                </a:r>
                <a:endParaRPr lang="en-US" sz="2400" i="1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14" y="130358"/>
            <a:ext cx="2572681" cy="2860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1996" y="1262384"/>
            <a:ext cx="2204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wish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62146"/>
              </p:ext>
            </p:extLst>
          </p:nvPr>
        </p:nvGraphicFramePr>
        <p:xfrm>
          <a:off x="0" y="682897"/>
          <a:ext cx="9144000" cy="54922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things and activities at Tet.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/s/ and /ʃ/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should / shouldn’t </a:t>
                      </a:r>
                      <a:r>
                        <a:rPr lang="en-US" sz="2400"/>
                        <a:t>for advice.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some / any </a:t>
                      </a:r>
                      <a:r>
                        <a:rPr lang="en-US" sz="2400"/>
                        <a:t>for amount.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say New Year’s wishes.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New Year’s practices.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what children should / shouldn’t do at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preparations for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an email about what children should / shouldn’t do at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C8A185-656C-4DCD-B2DE-BD313881B124}"/>
              </a:ext>
            </a:extLst>
          </p:cNvPr>
          <p:cNvSpPr/>
          <p:nvPr/>
        </p:nvSpPr>
        <p:spPr>
          <a:xfrm>
            <a:off x="7052815" y="136291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309750-E1CF-44F9-8D88-1E474B6141C9}"/>
              </a:ext>
            </a:extLst>
          </p:cNvPr>
          <p:cNvSpPr txBox="1"/>
          <p:nvPr/>
        </p:nvSpPr>
        <p:spPr>
          <a:xfrm>
            <a:off x="7034344" y="13332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76B0C2B-A378-426F-85FB-3EE06A244D7F}"/>
              </a:ext>
            </a:extLst>
          </p:cNvPr>
          <p:cNvSpPr/>
          <p:nvPr/>
        </p:nvSpPr>
        <p:spPr>
          <a:xfrm>
            <a:off x="7590993" y="136291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255BBE-B72F-4F0F-A976-5F0CD834DCB9}"/>
              </a:ext>
            </a:extLst>
          </p:cNvPr>
          <p:cNvSpPr/>
          <p:nvPr/>
        </p:nvSpPr>
        <p:spPr>
          <a:xfrm>
            <a:off x="8364271" y="136291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7324F6-E505-417E-A5EF-125C3D0A8C3D}"/>
              </a:ext>
            </a:extLst>
          </p:cNvPr>
          <p:cNvSpPr txBox="1"/>
          <p:nvPr/>
        </p:nvSpPr>
        <p:spPr>
          <a:xfrm>
            <a:off x="7590994" y="13361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1AB41A-FFA2-4067-B1DE-B29513F59BC6}"/>
              </a:ext>
            </a:extLst>
          </p:cNvPr>
          <p:cNvSpPr txBox="1"/>
          <p:nvPr/>
        </p:nvSpPr>
        <p:spPr>
          <a:xfrm>
            <a:off x="8364271" y="13235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1173D22-0FF0-4751-B318-5F4D494AAEEF}"/>
              </a:ext>
            </a:extLst>
          </p:cNvPr>
          <p:cNvSpPr/>
          <p:nvPr/>
        </p:nvSpPr>
        <p:spPr>
          <a:xfrm>
            <a:off x="7052815" y="2285294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73196F-9ED2-4CCB-9347-3B8F4F0867C4}"/>
              </a:ext>
            </a:extLst>
          </p:cNvPr>
          <p:cNvSpPr txBox="1"/>
          <p:nvPr/>
        </p:nvSpPr>
        <p:spPr>
          <a:xfrm>
            <a:off x="7034344" y="22556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C29FAF4-523E-47F6-92E1-C9B01344710C}"/>
              </a:ext>
            </a:extLst>
          </p:cNvPr>
          <p:cNvSpPr/>
          <p:nvPr/>
        </p:nvSpPr>
        <p:spPr>
          <a:xfrm>
            <a:off x="7590993" y="2285294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05F324-1CB5-417A-9E05-DB4741230825}"/>
              </a:ext>
            </a:extLst>
          </p:cNvPr>
          <p:cNvSpPr/>
          <p:nvPr/>
        </p:nvSpPr>
        <p:spPr>
          <a:xfrm>
            <a:off x="8364271" y="2285294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3E21D2-BBDF-41BD-A8C4-F1E77BF3A9B5}"/>
              </a:ext>
            </a:extLst>
          </p:cNvPr>
          <p:cNvSpPr txBox="1"/>
          <p:nvPr/>
        </p:nvSpPr>
        <p:spPr>
          <a:xfrm>
            <a:off x="7590994" y="2258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587135-ADAD-4C2F-900C-271553959C46}"/>
              </a:ext>
            </a:extLst>
          </p:cNvPr>
          <p:cNvSpPr txBox="1"/>
          <p:nvPr/>
        </p:nvSpPr>
        <p:spPr>
          <a:xfrm>
            <a:off x="8364271" y="22459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1BF022-A362-4ABE-915A-60CCAAF4B5BA}"/>
              </a:ext>
            </a:extLst>
          </p:cNvPr>
          <p:cNvSpPr/>
          <p:nvPr/>
        </p:nvSpPr>
        <p:spPr>
          <a:xfrm>
            <a:off x="7051513" y="183768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6483C32-2BAF-4553-84F5-9F53A45134AA}"/>
              </a:ext>
            </a:extLst>
          </p:cNvPr>
          <p:cNvSpPr txBox="1"/>
          <p:nvPr/>
        </p:nvSpPr>
        <p:spPr>
          <a:xfrm>
            <a:off x="7029979" y="177417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26379A5-799A-40C7-B020-30C551582E42}"/>
              </a:ext>
            </a:extLst>
          </p:cNvPr>
          <p:cNvSpPr/>
          <p:nvPr/>
        </p:nvSpPr>
        <p:spPr>
          <a:xfrm>
            <a:off x="7585951" y="183089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E6F5380-31E8-4A73-8B94-C6631EB3AAD7}"/>
              </a:ext>
            </a:extLst>
          </p:cNvPr>
          <p:cNvSpPr/>
          <p:nvPr/>
        </p:nvSpPr>
        <p:spPr>
          <a:xfrm>
            <a:off x="8265627" y="183089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3158AC5-388D-4349-8EB7-95F4B6ECCF59}"/>
              </a:ext>
            </a:extLst>
          </p:cNvPr>
          <p:cNvSpPr txBox="1"/>
          <p:nvPr/>
        </p:nvSpPr>
        <p:spPr>
          <a:xfrm>
            <a:off x="7601622" y="17903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9BE222A-29B4-41FA-8BA4-6430EED0FBBC}"/>
              </a:ext>
            </a:extLst>
          </p:cNvPr>
          <p:cNvSpPr txBox="1"/>
          <p:nvPr/>
        </p:nvSpPr>
        <p:spPr>
          <a:xfrm>
            <a:off x="8369970" y="177225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66A0F36-EAEF-4561-B3A3-EC444FBE9AB0}"/>
              </a:ext>
            </a:extLst>
          </p:cNvPr>
          <p:cNvSpPr/>
          <p:nvPr/>
        </p:nvSpPr>
        <p:spPr>
          <a:xfrm>
            <a:off x="7052815" y="3194459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BF4D71A-48D3-4922-82E2-DB4BAB31A14C}"/>
              </a:ext>
            </a:extLst>
          </p:cNvPr>
          <p:cNvSpPr txBox="1"/>
          <p:nvPr/>
        </p:nvSpPr>
        <p:spPr>
          <a:xfrm>
            <a:off x="7034344" y="31648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15B8E96-5634-49B5-BDE7-9DB67898D3C9}"/>
              </a:ext>
            </a:extLst>
          </p:cNvPr>
          <p:cNvSpPr/>
          <p:nvPr/>
        </p:nvSpPr>
        <p:spPr>
          <a:xfrm>
            <a:off x="7590993" y="3194459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A17FF00-0C2C-478B-9D6F-6AD01D84221B}"/>
              </a:ext>
            </a:extLst>
          </p:cNvPr>
          <p:cNvSpPr/>
          <p:nvPr/>
        </p:nvSpPr>
        <p:spPr>
          <a:xfrm>
            <a:off x="8364271" y="3194459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2EC44DA-B140-445D-B8A6-D10F629358E2}"/>
              </a:ext>
            </a:extLst>
          </p:cNvPr>
          <p:cNvSpPr txBox="1"/>
          <p:nvPr/>
        </p:nvSpPr>
        <p:spPr>
          <a:xfrm>
            <a:off x="7590994" y="31677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42CABF3-6996-4145-974B-FBB0CA92CD7B}"/>
              </a:ext>
            </a:extLst>
          </p:cNvPr>
          <p:cNvSpPr txBox="1"/>
          <p:nvPr/>
        </p:nvSpPr>
        <p:spPr>
          <a:xfrm>
            <a:off x="8364271" y="315510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4F0F004-03F8-4066-AA43-CBF8747F863C}"/>
              </a:ext>
            </a:extLst>
          </p:cNvPr>
          <p:cNvSpPr/>
          <p:nvPr/>
        </p:nvSpPr>
        <p:spPr>
          <a:xfrm>
            <a:off x="7051513" y="2709905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3AF66D8-1DAD-4F97-81DC-44E223B169D4}"/>
              </a:ext>
            </a:extLst>
          </p:cNvPr>
          <p:cNvSpPr txBox="1"/>
          <p:nvPr/>
        </p:nvSpPr>
        <p:spPr>
          <a:xfrm>
            <a:off x="7029979" y="26463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ACEDEE7-0926-415F-B066-22DCE4DD495A}"/>
              </a:ext>
            </a:extLst>
          </p:cNvPr>
          <p:cNvSpPr/>
          <p:nvPr/>
        </p:nvSpPr>
        <p:spPr>
          <a:xfrm>
            <a:off x="7585951" y="2703114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1301D16-179D-4E03-88E9-13573CF722C6}"/>
              </a:ext>
            </a:extLst>
          </p:cNvPr>
          <p:cNvSpPr/>
          <p:nvPr/>
        </p:nvSpPr>
        <p:spPr>
          <a:xfrm>
            <a:off x="8265627" y="2703114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15C8201-3BAD-4C6C-9259-A39DC802610B}"/>
              </a:ext>
            </a:extLst>
          </p:cNvPr>
          <p:cNvSpPr txBox="1"/>
          <p:nvPr/>
        </p:nvSpPr>
        <p:spPr>
          <a:xfrm>
            <a:off x="7601622" y="26625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9FC91CC-8FF3-47A6-82D3-EC7E308E8903}"/>
              </a:ext>
            </a:extLst>
          </p:cNvPr>
          <p:cNvSpPr txBox="1"/>
          <p:nvPr/>
        </p:nvSpPr>
        <p:spPr>
          <a:xfrm>
            <a:off x="8369970" y="26444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9A18DBA-5A03-4DEB-9499-07BCD24E80F6}"/>
              </a:ext>
            </a:extLst>
          </p:cNvPr>
          <p:cNvSpPr/>
          <p:nvPr/>
        </p:nvSpPr>
        <p:spPr>
          <a:xfrm>
            <a:off x="7067184" y="367035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79364D0-34AF-4742-BE0C-CD707CFD3A49}"/>
              </a:ext>
            </a:extLst>
          </p:cNvPr>
          <p:cNvSpPr txBox="1"/>
          <p:nvPr/>
        </p:nvSpPr>
        <p:spPr>
          <a:xfrm>
            <a:off x="7045650" y="360683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A7F3416-9987-4385-88F9-6981BB361D4C}"/>
              </a:ext>
            </a:extLst>
          </p:cNvPr>
          <p:cNvSpPr/>
          <p:nvPr/>
        </p:nvSpPr>
        <p:spPr>
          <a:xfrm>
            <a:off x="7601622" y="3663561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2AF4ADB-B0BC-43A8-A881-0A5AD00E1AEE}"/>
              </a:ext>
            </a:extLst>
          </p:cNvPr>
          <p:cNvSpPr/>
          <p:nvPr/>
        </p:nvSpPr>
        <p:spPr>
          <a:xfrm>
            <a:off x="8281298" y="3663561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02CFD0B-21F3-4DE2-A8E5-3C033F050485}"/>
              </a:ext>
            </a:extLst>
          </p:cNvPr>
          <p:cNvSpPr txBox="1"/>
          <p:nvPr/>
        </p:nvSpPr>
        <p:spPr>
          <a:xfrm>
            <a:off x="7617293" y="36229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C0BAE3D-1171-47BD-93BD-BD8C5156B8C0}"/>
              </a:ext>
            </a:extLst>
          </p:cNvPr>
          <p:cNvSpPr txBox="1"/>
          <p:nvPr/>
        </p:nvSpPr>
        <p:spPr>
          <a:xfrm>
            <a:off x="8385641" y="36049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6C4FA5BC-DDF3-4743-B73E-9C6688E3CCF1}"/>
              </a:ext>
            </a:extLst>
          </p:cNvPr>
          <p:cNvSpPr/>
          <p:nvPr/>
        </p:nvSpPr>
        <p:spPr>
          <a:xfrm>
            <a:off x="7061694" y="4229570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B14CC69-649C-4710-90D2-655C31F946E7}"/>
              </a:ext>
            </a:extLst>
          </p:cNvPr>
          <p:cNvSpPr txBox="1"/>
          <p:nvPr/>
        </p:nvSpPr>
        <p:spPr>
          <a:xfrm>
            <a:off x="7043223" y="41999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B0E03ED-51FB-4796-9488-E5F743E1B3D4}"/>
              </a:ext>
            </a:extLst>
          </p:cNvPr>
          <p:cNvSpPr/>
          <p:nvPr/>
        </p:nvSpPr>
        <p:spPr>
          <a:xfrm>
            <a:off x="7599872" y="4229570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F8FEF98-1F63-4AF4-B656-6AC844E7466F}"/>
              </a:ext>
            </a:extLst>
          </p:cNvPr>
          <p:cNvSpPr/>
          <p:nvPr/>
        </p:nvSpPr>
        <p:spPr>
          <a:xfrm>
            <a:off x="8373150" y="4229570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EBCCC43-8538-486D-97E0-E7F9546085A7}"/>
              </a:ext>
            </a:extLst>
          </p:cNvPr>
          <p:cNvSpPr txBox="1"/>
          <p:nvPr/>
        </p:nvSpPr>
        <p:spPr>
          <a:xfrm>
            <a:off x="7599873" y="4202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9F7F95A-145B-4EA6-B645-D250A20AABF9}"/>
              </a:ext>
            </a:extLst>
          </p:cNvPr>
          <p:cNvSpPr txBox="1"/>
          <p:nvPr/>
        </p:nvSpPr>
        <p:spPr>
          <a:xfrm>
            <a:off x="8373150" y="41902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35EBDD3-07A1-4097-AF5B-64229C54D7FB}"/>
              </a:ext>
            </a:extLst>
          </p:cNvPr>
          <p:cNvSpPr/>
          <p:nvPr/>
        </p:nvSpPr>
        <p:spPr>
          <a:xfrm>
            <a:off x="7080649" y="4936363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2D0F68D-89BB-4981-94D7-406ABE33E03B}"/>
              </a:ext>
            </a:extLst>
          </p:cNvPr>
          <p:cNvSpPr txBox="1"/>
          <p:nvPr/>
        </p:nvSpPr>
        <p:spPr>
          <a:xfrm>
            <a:off x="7059115" y="487285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B48E44F-EFC0-4792-9126-EC2F5DC63FA6}"/>
              </a:ext>
            </a:extLst>
          </p:cNvPr>
          <p:cNvSpPr/>
          <p:nvPr/>
        </p:nvSpPr>
        <p:spPr>
          <a:xfrm>
            <a:off x="7615087" y="4929572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36F52076-32EA-4890-8BF8-790198CA86EE}"/>
              </a:ext>
            </a:extLst>
          </p:cNvPr>
          <p:cNvSpPr/>
          <p:nvPr/>
        </p:nvSpPr>
        <p:spPr>
          <a:xfrm>
            <a:off x="8294763" y="4929572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73A6639-A014-4469-96D2-51B1DCA5EB6C}"/>
              </a:ext>
            </a:extLst>
          </p:cNvPr>
          <p:cNvSpPr txBox="1"/>
          <p:nvPr/>
        </p:nvSpPr>
        <p:spPr>
          <a:xfrm>
            <a:off x="7630758" y="488899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AFCA14D-CABF-413F-994F-1FDC6CF38FE6}"/>
              </a:ext>
            </a:extLst>
          </p:cNvPr>
          <p:cNvSpPr txBox="1"/>
          <p:nvPr/>
        </p:nvSpPr>
        <p:spPr>
          <a:xfrm>
            <a:off x="8399106" y="48709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87C0BB2-0158-4935-972E-F3970D213461}"/>
              </a:ext>
            </a:extLst>
          </p:cNvPr>
          <p:cNvSpPr/>
          <p:nvPr/>
        </p:nvSpPr>
        <p:spPr>
          <a:xfrm>
            <a:off x="7045897" y="5521560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9A71DB4-7143-472A-92FE-D64A8137E1B8}"/>
              </a:ext>
            </a:extLst>
          </p:cNvPr>
          <p:cNvSpPr txBox="1"/>
          <p:nvPr/>
        </p:nvSpPr>
        <p:spPr>
          <a:xfrm>
            <a:off x="7027426" y="54919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6E02A356-44E8-4B62-8B47-AFAF8B76C6C3}"/>
              </a:ext>
            </a:extLst>
          </p:cNvPr>
          <p:cNvSpPr/>
          <p:nvPr/>
        </p:nvSpPr>
        <p:spPr>
          <a:xfrm>
            <a:off x="7584075" y="5521560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78CD274E-1845-423D-A3CE-2B338FDCD957}"/>
              </a:ext>
            </a:extLst>
          </p:cNvPr>
          <p:cNvSpPr/>
          <p:nvPr/>
        </p:nvSpPr>
        <p:spPr>
          <a:xfrm>
            <a:off x="8357353" y="5521560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9F2D9D7-5427-4BE9-8632-901FF58AFB02}"/>
              </a:ext>
            </a:extLst>
          </p:cNvPr>
          <p:cNvSpPr txBox="1"/>
          <p:nvPr/>
        </p:nvSpPr>
        <p:spPr>
          <a:xfrm>
            <a:off x="7584076" y="54948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664B323-EC6A-4A0E-88F8-1B5203C8E446}"/>
              </a:ext>
            </a:extLst>
          </p:cNvPr>
          <p:cNvSpPr txBox="1"/>
          <p:nvPr/>
        </p:nvSpPr>
        <p:spPr>
          <a:xfrm>
            <a:off x="8357353" y="54822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  <p:bldP spid="57" grpId="0"/>
      <p:bldP spid="57" grpId="1"/>
      <p:bldP spid="57" grpId="2"/>
      <p:bldP spid="57" grpId="3"/>
      <p:bldP spid="57" grpId="4"/>
      <p:bldP spid="60" grpId="0"/>
      <p:bldP spid="60" grpId="1"/>
      <p:bldP spid="60" grpId="2"/>
      <p:bldP spid="60" grpId="3"/>
      <p:bldP spid="60" grpId="4"/>
      <p:bldP spid="61" grpId="0"/>
      <p:bldP spid="61" grpId="1"/>
      <p:bldP spid="61" grpId="2"/>
      <p:bldP spid="61" grpId="3"/>
      <p:bldP spid="61" grpId="4"/>
      <p:bldP spid="63" grpId="0"/>
      <p:bldP spid="63" grpId="1"/>
      <p:bldP spid="63" grpId="2"/>
      <p:bldP spid="63" grpId="3"/>
      <p:bldP spid="63" grpId="4"/>
      <p:bldP spid="66" grpId="0"/>
      <p:bldP spid="66" grpId="1"/>
      <p:bldP spid="66" grpId="2"/>
      <p:bldP spid="66" grpId="3"/>
      <p:bldP spid="66" grpId="4"/>
      <p:bldP spid="67" grpId="0"/>
      <p:bldP spid="67" grpId="1"/>
      <p:bldP spid="67" grpId="2"/>
      <p:bldP spid="67" grpId="3"/>
      <p:bldP spid="67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4488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706438" y="1624013"/>
            <a:ext cx="85883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Revise the new words </a:t>
            </a:r>
          </a:p>
          <a:p>
            <a:pPr>
              <a:spcBef>
                <a:spcPct val="20000"/>
              </a:spcBef>
              <a:defRPr/>
            </a:pP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Prepare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new lesson :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Review 2 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(unit 4-5-6)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1316038" y="1042988"/>
            <a:ext cx="648017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.VnTimeH" pitchFamily="34" charset="0"/>
              </a:rPr>
              <a:t>Home Assignments</a:t>
            </a:r>
          </a:p>
          <a:p>
            <a:pPr eaLnBrk="1" hangingPunct="1"/>
            <a:endParaRPr lang="en-US" sz="2800">
              <a:latin typeface=".VnTimeH" pitchFamily="34" charset="0"/>
            </a:endParaRPr>
          </a:p>
          <a:p>
            <a:pPr eaLnBrk="1" hangingPunct="1"/>
            <a:endParaRPr lang="en-US" sz="2800">
              <a:latin typeface=".VnTimeH" pitchFamily="34" charset="0"/>
            </a:endParaRPr>
          </a:p>
          <a:p>
            <a:pPr eaLnBrk="1" hangingPunct="1"/>
            <a:endParaRPr lang="en-US" sz="2800">
              <a:latin typeface=".VnTimeH" pitchFamily="34" charset="0"/>
            </a:endParaRPr>
          </a:p>
          <a:p>
            <a:pPr eaLnBrk="1" hangingPunct="1"/>
            <a:endParaRPr lang="en-US" sz="2800">
              <a:latin typeface=".VnTimeH" pitchFamily="34" charset="0"/>
            </a:endParaRPr>
          </a:p>
          <a:p>
            <a:pPr eaLnBrk="1" hangingPunct="1"/>
            <a:endParaRPr lang="en-US" sz="2800">
              <a:latin typeface=".VnTimeH" pitchFamily="34" charset="0"/>
            </a:endParaRPr>
          </a:p>
          <a:p>
            <a:pPr eaLnBrk="1" hangingPunct="1"/>
            <a:endParaRPr lang="en-US" sz="2800">
              <a:latin typeface=".VnTimeH" pitchFamily="34" charset="0"/>
            </a:endParaRPr>
          </a:p>
          <a:p>
            <a:pPr eaLnBrk="1" hangingPunct="1"/>
            <a:endParaRPr lang="en-US" sz="2800"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7068"/>
            <a:ext cx="8533559" cy="280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982"/>
            <a:ext cx="7252855" cy="4052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36955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4793115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933" y="3721032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2055" y="4739728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4792135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52243" y="4742275"/>
            <a:ext cx="412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3629973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05571" y="3654586"/>
            <a:ext cx="3977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full sentences using the cues given, and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49A4D55-4F82-452F-89E5-E3A1835C8832}"/>
              </a:ext>
            </a:extLst>
          </p:cNvPr>
          <p:cNvGrpSpPr/>
          <p:nvPr/>
        </p:nvGrpSpPr>
        <p:grpSpPr>
          <a:xfrm>
            <a:off x="4810989" y="1620981"/>
            <a:ext cx="2691246" cy="4561609"/>
            <a:chOff x="7103085" y="1620981"/>
            <a:chExt cx="2691246" cy="456160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6EB19C09-580C-4756-8062-88E959114E0C}"/>
                </a:ext>
              </a:extLst>
            </p:cNvPr>
            <p:cNvSpPr/>
            <p:nvPr/>
          </p:nvSpPr>
          <p:spPr>
            <a:xfrm>
              <a:off x="7103085" y="1620981"/>
              <a:ext cx="2691246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88B25AD4-AB9F-410D-83C5-F69E8F4D57C0}"/>
                </a:ext>
              </a:extLst>
            </p:cNvPr>
            <p:cNvGrpSpPr/>
            <p:nvPr/>
          </p:nvGrpSpPr>
          <p:grpSpPr>
            <a:xfrm>
              <a:off x="7218723" y="4047759"/>
              <a:ext cx="2043349" cy="470318"/>
              <a:chOff x="363373" y="1262747"/>
              <a:chExt cx="2043349" cy="470318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0E04DADC-1647-4388-9653-76342EAB1BF1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FCAD645C-4C50-4F28-95DB-4B23F3BF147D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wish</a:t>
                </a:r>
                <a:endParaRPr lang="en-US" sz="2400" i="1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458525FD-DBB4-469D-B7F5-9344576F7327}"/>
                </a:ext>
              </a:extLst>
            </p:cNvPr>
            <p:cNvGrpSpPr/>
            <p:nvPr/>
          </p:nvGrpSpPr>
          <p:grpSpPr>
            <a:xfrm>
              <a:off x="7218723" y="4796473"/>
              <a:ext cx="2043349" cy="470318"/>
              <a:chOff x="363373" y="1262747"/>
              <a:chExt cx="2043349" cy="470318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AC5446D0-59AC-4600-BD56-2DF5B02DD225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6F4C3D3D-C3B0-4CB7-B09A-AF8721014906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fireworks</a:t>
                </a:r>
                <a:endParaRPr lang="en-US" sz="2400" i="1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BF4F8C5C-7C3B-4D7B-9D04-49FF81B2D7CA}"/>
                </a:ext>
              </a:extLst>
            </p:cNvPr>
            <p:cNvGrpSpPr/>
            <p:nvPr/>
          </p:nvGrpSpPr>
          <p:grpSpPr>
            <a:xfrm>
              <a:off x="7221045" y="2551363"/>
              <a:ext cx="2386250" cy="470318"/>
              <a:chOff x="363373" y="1262747"/>
              <a:chExt cx="2386250" cy="470318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84580DCE-C828-4B59-8EB1-B30E9F94F9A9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6BC7B312-434A-48D8-A657-C84709BEB85F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922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special food</a:t>
                </a:r>
                <a:endParaRPr lang="en-US" sz="2400" i="1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6B1AA6DB-67E6-43C0-9C8B-2D4EAC692C06}"/>
                </a:ext>
              </a:extLst>
            </p:cNvPr>
            <p:cNvGrpSpPr/>
            <p:nvPr/>
          </p:nvGrpSpPr>
          <p:grpSpPr>
            <a:xfrm>
              <a:off x="7221045" y="1807884"/>
              <a:ext cx="2573286" cy="470318"/>
              <a:chOff x="363373" y="1262747"/>
              <a:chExt cx="2573286" cy="470318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4CE5FA2C-5406-4902-A352-2AD656F99F1E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d.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8FBE1699-52BB-4D72-92FF-42A7244DEF06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2109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lucky number</a:t>
                </a:r>
                <a:endParaRPr lang="en-US" sz="2400" i="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CC60106A-FE46-4B3F-99E0-05C11BE88C48}"/>
                </a:ext>
              </a:extLst>
            </p:cNvPr>
            <p:cNvGrpSpPr/>
            <p:nvPr/>
          </p:nvGrpSpPr>
          <p:grpSpPr>
            <a:xfrm>
              <a:off x="7218723" y="3299168"/>
              <a:ext cx="2043349" cy="470318"/>
              <a:chOff x="363373" y="1262747"/>
              <a:chExt cx="2043349" cy="470318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30CD81ED-F7CA-40EC-9ECC-26A02FEAF119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e.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EC7CEAFF-F603-453B-9FCB-60E4E027479F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trees</a:t>
                </a:r>
                <a:endParaRPr lang="en-US" sz="2400" i="1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C0EC07D2-4A24-4973-9D1C-C65C031ECE83}"/>
                </a:ext>
              </a:extLst>
            </p:cNvPr>
            <p:cNvGrpSpPr/>
            <p:nvPr/>
          </p:nvGrpSpPr>
          <p:grpSpPr>
            <a:xfrm>
              <a:off x="7221045" y="5544278"/>
              <a:ext cx="2043349" cy="470318"/>
              <a:chOff x="363373" y="1262747"/>
              <a:chExt cx="2043349" cy="470318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D1066C47-7BFB-434E-A273-6E9E386B1AA4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f.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DFE10DE1-5B60-4D68-BC5C-EF752AECD638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things</a:t>
                </a:r>
                <a:endParaRPr lang="en-US" sz="2400" i="1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4810989" y="1620981"/>
            <a:ext cx="2691246" cy="4561609"/>
          </a:xfrm>
          <a:prstGeom prst="rect">
            <a:avLst/>
          </a:prstGeom>
          <a:solidFill>
            <a:srgbClr val="FFE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0440" y="39616"/>
            <a:ext cx="68307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41765" y="1620982"/>
            <a:ext cx="2161309" cy="4561609"/>
            <a:chOff x="1007918" y="1620982"/>
            <a:chExt cx="2161309" cy="4561609"/>
          </a:xfrm>
        </p:grpSpPr>
        <p:sp>
          <p:nvSpPr>
            <p:cNvPr id="5" name="Rectangle 4"/>
            <p:cNvSpPr/>
            <p:nvPr/>
          </p:nvSpPr>
          <p:spPr>
            <a:xfrm>
              <a:off x="1007918" y="1620982"/>
              <a:ext cx="2067791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25878" y="1803559"/>
              <a:ext cx="2043349" cy="470318"/>
              <a:chOff x="363373" y="1262747"/>
              <a:chExt cx="2043349" cy="47031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give</a:t>
                </a:r>
                <a:endParaRPr lang="en-US" sz="2400" i="1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25878" y="2551364"/>
              <a:ext cx="2043349" cy="470318"/>
              <a:chOff x="363373" y="1262747"/>
              <a:chExt cx="2043349" cy="47031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cook</a:t>
                </a:r>
                <a:endParaRPr lang="en-US" sz="2400" i="1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25878" y="3307822"/>
              <a:ext cx="2043349" cy="470318"/>
              <a:chOff x="363373" y="1262747"/>
              <a:chExt cx="2043349" cy="47031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plant</a:t>
                </a:r>
                <a:endParaRPr lang="en-US" sz="2400" i="1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25878" y="4055627"/>
              <a:ext cx="2043349" cy="470318"/>
              <a:chOff x="363373" y="1262747"/>
              <a:chExt cx="2043349" cy="47031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make</a:t>
                </a:r>
                <a:endParaRPr lang="en-US" sz="2400" i="1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25878" y="4796474"/>
              <a:ext cx="2043349" cy="470318"/>
              <a:chOff x="363373" y="1262747"/>
              <a:chExt cx="2043349" cy="47031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watch</a:t>
                </a:r>
                <a:endParaRPr lang="en-US" sz="2400" i="1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25878" y="5544279"/>
              <a:ext cx="2043349" cy="470318"/>
              <a:chOff x="363373" y="1262747"/>
              <a:chExt cx="2043349" cy="47031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break</a:t>
                </a:r>
                <a:endParaRPr lang="en-US" sz="2400" i="1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928949" y="1803558"/>
            <a:ext cx="2043349" cy="470318"/>
            <a:chOff x="363373" y="1262747"/>
            <a:chExt cx="2043349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wish</a:t>
              </a:r>
              <a:endParaRPr lang="en-US" sz="2400" i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28949" y="2551363"/>
            <a:ext cx="2043349" cy="470318"/>
            <a:chOff x="363373" y="1262747"/>
            <a:chExt cx="2043349" cy="470318"/>
          </a:xfrm>
        </p:grpSpPr>
        <p:sp>
          <p:nvSpPr>
            <p:cNvPr id="50" name="TextBox 4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fireworks</a:t>
              </a:r>
              <a:endParaRPr lang="en-US" sz="2400" i="1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28949" y="3307821"/>
            <a:ext cx="2386250" cy="470318"/>
            <a:chOff x="363373" y="1262747"/>
            <a:chExt cx="238625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7313" y="1271400"/>
              <a:ext cx="1922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special food</a:t>
              </a:r>
              <a:endParaRPr lang="en-US" sz="2400" i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28949" y="4055626"/>
            <a:ext cx="2573286" cy="470318"/>
            <a:chOff x="363373" y="1262747"/>
            <a:chExt cx="2573286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7313" y="1271400"/>
              <a:ext cx="2109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lucky number</a:t>
              </a:r>
              <a:endParaRPr lang="en-US" sz="2400" i="1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28949" y="4796473"/>
            <a:ext cx="2043349" cy="470318"/>
            <a:chOff x="363373" y="1262747"/>
            <a:chExt cx="2043349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trees</a:t>
              </a:r>
              <a:endParaRPr lang="en-US" sz="2400" i="1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28949" y="5544278"/>
            <a:ext cx="2043349" cy="470318"/>
            <a:chOff x="363373" y="1262747"/>
            <a:chExt cx="2043349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things</a:t>
              </a:r>
              <a:endParaRPr lang="en-US" sz="2400" i="1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CCA1CE14-532D-403B-9F15-D885584D5EB5}"/>
              </a:ext>
            </a:extLst>
          </p:cNvPr>
          <p:cNvGrpSpPr/>
          <p:nvPr/>
        </p:nvGrpSpPr>
        <p:grpSpPr>
          <a:xfrm>
            <a:off x="2845631" y="1617517"/>
            <a:ext cx="3452739" cy="4561609"/>
            <a:chOff x="1007918" y="1620982"/>
            <a:chExt cx="3452739" cy="456160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95071C06-E0F5-43AD-91B4-61A32EFF0AFE}"/>
                </a:ext>
              </a:extLst>
            </p:cNvPr>
            <p:cNvSpPr/>
            <p:nvPr/>
          </p:nvSpPr>
          <p:spPr>
            <a:xfrm>
              <a:off x="1007918" y="1620982"/>
              <a:ext cx="3368919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D00DA93A-C3FC-4772-B7E8-14E28B7BFE4D}"/>
                </a:ext>
              </a:extLst>
            </p:cNvPr>
            <p:cNvGrpSpPr/>
            <p:nvPr/>
          </p:nvGrpSpPr>
          <p:grpSpPr>
            <a:xfrm>
              <a:off x="1125878" y="1803559"/>
              <a:ext cx="3334779" cy="470318"/>
              <a:chOff x="363373" y="1262747"/>
              <a:chExt cx="3334779" cy="470318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BE0E9248-56C1-4B61-B188-6DDED7A97465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1 - d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066A2A10-2551-4463-B2D7-512BC1666F36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81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give lucky number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3D76632F-235D-4721-B068-3A9161EF30A3}"/>
                </a:ext>
              </a:extLst>
            </p:cNvPr>
            <p:cNvGrpSpPr/>
            <p:nvPr/>
          </p:nvGrpSpPr>
          <p:grpSpPr>
            <a:xfrm>
              <a:off x="1125878" y="2551364"/>
              <a:ext cx="3258579" cy="470318"/>
              <a:chOff x="363373" y="1262747"/>
              <a:chExt cx="3258579" cy="470318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18115264-901A-44F6-A280-2027C270574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2 - c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C7B15AAB-1006-4115-88E9-8B4CC32487F1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05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cook special food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4EB8F00C-EB78-4F95-97CD-416FF6E2AFFE}"/>
                </a:ext>
              </a:extLst>
            </p:cNvPr>
            <p:cNvGrpSpPr/>
            <p:nvPr/>
          </p:nvGrpSpPr>
          <p:grpSpPr>
            <a:xfrm>
              <a:off x="1125878" y="3307822"/>
              <a:ext cx="2332909" cy="470318"/>
              <a:chOff x="363373" y="1262747"/>
              <a:chExt cx="2332909" cy="470318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8D90A0ED-B096-4175-B4CE-98A337334AD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3 - e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EDC9EC05-2965-4044-910D-C96C675A0D8E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plant trees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D31FF621-8BB0-4CF6-B443-6179BB355543}"/>
                </a:ext>
              </a:extLst>
            </p:cNvPr>
            <p:cNvGrpSpPr/>
            <p:nvPr/>
          </p:nvGrpSpPr>
          <p:grpSpPr>
            <a:xfrm>
              <a:off x="1125878" y="4055627"/>
              <a:ext cx="3075699" cy="470318"/>
              <a:chOff x="363373" y="1262747"/>
              <a:chExt cx="3075699" cy="470318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AC1CEEF5-AE45-41A0-A8C2-28F735DD2AE4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4 - a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E5A60C5E-5CD1-481B-8B69-9291E3E910FD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make a wish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B8058E38-B291-4068-9061-6AD51D72EC9E}"/>
                </a:ext>
              </a:extLst>
            </p:cNvPr>
            <p:cNvGrpSpPr/>
            <p:nvPr/>
          </p:nvGrpSpPr>
          <p:grpSpPr>
            <a:xfrm>
              <a:off x="1125878" y="4796474"/>
              <a:ext cx="3075699" cy="470318"/>
              <a:chOff x="363373" y="1262747"/>
              <a:chExt cx="3075699" cy="470318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670CCD79-2FA5-407E-B6E0-3DDB1ECF5D53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5 - b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3F9878AC-A938-47D3-A6DA-86BCCD05B8F3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watch fireworks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9A7E3207-66F5-42A2-8F7E-FC6E0A168232}"/>
                </a:ext>
              </a:extLst>
            </p:cNvPr>
            <p:cNvGrpSpPr/>
            <p:nvPr/>
          </p:nvGrpSpPr>
          <p:grpSpPr>
            <a:xfrm>
              <a:off x="1125878" y="5544279"/>
              <a:ext cx="3075699" cy="470318"/>
              <a:chOff x="363373" y="1262747"/>
              <a:chExt cx="3075699" cy="470318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1D15845D-14A5-4C65-B395-9E14B29945A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6 - f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4AAE93FA-2256-46BE-B169-5C96AFA7AD75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break things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40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017 0.32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2.77778E-6 0.327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0139 -0.1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56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0121 -0.32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3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15 L -4.44444E-6 -0.21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4.07407E-6 L 0.07187 0.000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88889E-6 -1.48148E-6 L -0.05954 -0.000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9621" y="1245973"/>
            <a:ext cx="7879694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3329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gathering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6505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cleaning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3767" y="1335026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lucky money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5561" y="1335026"/>
            <a:ext cx="188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banh chung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2945" y="1335025"/>
            <a:ext cx="100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peach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828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5659" y="2203636"/>
            <a:ext cx="319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Tet, my mother puts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828" y="29025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620" y="393951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828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5658" y="4758367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have              flowers only at Tet.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828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5658" y="5568988"/>
            <a:ext cx="7608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everybody is at home together, </a:t>
            </a:r>
          </a:p>
          <a:p>
            <a:r>
              <a:rPr lang="en-US" sz="2400" dirty="0"/>
              <a:t>we call it a family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456317" y="508938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75658" y="2881499"/>
            <a:ext cx="3194743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What are you doing?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I’m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6DA6B7C-5EE3-40BE-95DF-E479818FE3D6}"/>
              </a:ext>
            </a:extLst>
          </p:cNvPr>
          <p:cNvGrpSpPr/>
          <p:nvPr/>
        </p:nvGrpSpPr>
        <p:grpSpPr>
          <a:xfrm>
            <a:off x="1278450" y="3930865"/>
            <a:ext cx="3358956" cy="461665"/>
            <a:chOff x="1278450" y="3930865"/>
            <a:chExt cx="3358956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1278450" y="3930865"/>
              <a:ext cx="3358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              is special for Tet.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439839" y="425169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43A493-CAF6-452A-983C-BF6A58E05A69}"/>
              </a:ext>
            </a:extLst>
          </p:cNvPr>
          <p:cNvSpPr txBox="1"/>
          <p:nvPr/>
        </p:nvSpPr>
        <p:spPr>
          <a:xfrm>
            <a:off x="4117463" y="2198881"/>
            <a:ext cx="433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lucky money </a:t>
            </a:r>
            <a:r>
              <a:rPr lang="en-US" sz="2400" dirty="0"/>
              <a:t>into red envelopes.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BF661EC-40FF-44FD-A73B-39A2BF623F26}"/>
              </a:ext>
            </a:extLst>
          </p:cNvPr>
          <p:cNvSpPr txBox="1"/>
          <p:nvPr/>
        </p:nvSpPr>
        <p:spPr>
          <a:xfrm>
            <a:off x="2036187" y="3334195"/>
            <a:ext cx="304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cleaning </a:t>
            </a:r>
            <a:r>
              <a:rPr lang="en-US" sz="2400" dirty="0"/>
              <a:t>my bedroom.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EDDAEDD-3416-4641-9327-9B60D9FD04F7}"/>
              </a:ext>
            </a:extLst>
          </p:cNvPr>
          <p:cNvSpPr txBox="1"/>
          <p:nvPr/>
        </p:nvSpPr>
        <p:spPr>
          <a:xfrm>
            <a:off x="1103276" y="3925955"/>
            <a:ext cx="403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Banh </a:t>
            </a:r>
            <a:r>
              <a:rPr lang="en-US" sz="2400" i="1" dirty="0" err="1">
                <a:solidFill>
                  <a:srgbClr val="00B050"/>
                </a:solidFill>
              </a:rPr>
              <a:t>chung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/>
              <a:t>is special for Tet.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F016603-FD14-4406-9F9A-9F2C2D55076D}"/>
              </a:ext>
            </a:extLst>
          </p:cNvPr>
          <p:cNvSpPr txBox="1"/>
          <p:nvPr/>
        </p:nvSpPr>
        <p:spPr>
          <a:xfrm>
            <a:off x="2314453" y="4744804"/>
            <a:ext cx="119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peach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A7AC50D-2297-4DBC-A013-D58E879B1173}"/>
              </a:ext>
            </a:extLst>
          </p:cNvPr>
          <p:cNvSpPr txBox="1"/>
          <p:nvPr/>
        </p:nvSpPr>
        <p:spPr>
          <a:xfrm>
            <a:off x="3447100" y="5938320"/>
            <a:ext cx="149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gathering</a:t>
            </a:r>
            <a:r>
              <a:rPr lang="en-US" sz="24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D94AB6C-A219-493A-B369-BDC0477C60B2}"/>
              </a:ext>
            </a:extLst>
          </p:cNvPr>
          <p:cNvGrpSpPr/>
          <p:nvPr/>
        </p:nvGrpSpPr>
        <p:grpSpPr>
          <a:xfrm>
            <a:off x="4226566" y="2198882"/>
            <a:ext cx="3569855" cy="461665"/>
            <a:chOff x="4226566" y="2198882"/>
            <a:chExt cx="3569855" cy="46166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226566" y="254521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D91CC06-93EA-4614-A20C-1B60D5F6BE05}"/>
                </a:ext>
              </a:extLst>
            </p:cNvPr>
            <p:cNvSpPr txBox="1"/>
            <p:nvPr/>
          </p:nvSpPr>
          <p:spPr>
            <a:xfrm>
              <a:off x="5140966" y="2198882"/>
              <a:ext cx="26554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into red envelopes.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A2FC90A-063E-4AA3-88EF-FE6934406DD1}"/>
              </a:ext>
            </a:extLst>
          </p:cNvPr>
          <p:cNvGrpSpPr/>
          <p:nvPr/>
        </p:nvGrpSpPr>
        <p:grpSpPr>
          <a:xfrm>
            <a:off x="2124550" y="3338553"/>
            <a:ext cx="2820681" cy="461665"/>
            <a:chOff x="2124550" y="3338553"/>
            <a:chExt cx="2820681" cy="461665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2124550" y="3673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A7F57691-4B97-483C-BEF1-9C6465A4024B}"/>
                </a:ext>
              </a:extLst>
            </p:cNvPr>
            <p:cNvSpPr txBox="1"/>
            <p:nvPr/>
          </p:nvSpPr>
          <p:spPr>
            <a:xfrm>
              <a:off x="3004665" y="3338553"/>
              <a:ext cx="19405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my bedroom.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B042980D-8ED2-43A8-A435-BA926D07FA86}"/>
              </a:ext>
            </a:extLst>
          </p:cNvPr>
          <p:cNvGrpSpPr/>
          <p:nvPr/>
        </p:nvGrpSpPr>
        <p:grpSpPr>
          <a:xfrm>
            <a:off x="3540126" y="5971179"/>
            <a:ext cx="1322139" cy="461665"/>
            <a:chOff x="3540126" y="5971179"/>
            <a:chExt cx="1322139" cy="46166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540126" y="628973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CD22CC3-BE92-4D56-AEC9-ABBCFFB1773A}"/>
                </a:ext>
              </a:extLst>
            </p:cNvPr>
            <p:cNvSpPr txBox="1"/>
            <p:nvPr/>
          </p:nvSpPr>
          <p:spPr>
            <a:xfrm>
              <a:off x="4595013" y="5971179"/>
              <a:ext cx="2672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3" grpId="0"/>
      <p:bldP spid="11" grpId="0"/>
      <p:bldP spid="4" grpId="0"/>
      <p:bldP spid="39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62868"/>
            <a:ext cx="7647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Write full sentences using the cues given, and </a:t>
            </a:r>
            <a:r>
              <a:rPr lang="en-US" i="1"/>
              <a:t>should</a:t>
            </a:r>
            <a:r>
              <a:rPr lang="en-US"/>
              <a:t> or </a:t>
            </a:r>
            <a:r>
              <a:rPr lang="en-US" i="1"/>
              <a:t>shouldn’t</a:t>
            </a:r>
            <a:r>
              <a:rPr lang="en-US"/>
              <a:t>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131" y="1137953"/>
            <a:ext cx="9022673" cy="5610999"/>
            <a:chOff x="193701" y="1590291"/>
            <a:chExt cx="8653859" cy="5137079"/>
          </a:xfrm>
        </p:grpSpPr>
        <p:sp>
          <p:nvSpPr>
            <p:cNvPr id="30" name="Rounded Rectangle 2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80063" y="1611904"/>
            <a:ext cx="6914269" cy="470318"/>
            <a:chOff x="363373" y="1262747"/>
            <a:chExt cx="6914269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7314" y="1271400"/>
              <a:ext cx="6450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Ask for permission before entering a room</a:t>
              </a:r>
              <a:endParaRPr lang="en-US" sz="2400" i="1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0063" y="2608923"/>
            <a:ext cx="7565721" cy="461665"/>
            <a:chOff x="369902" y="2142097"/>
            <a:chExt cx="7565721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Run about the house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0063" y="3597289"/>
            <a:ext cx="6914269" cy="470318"/>
            <a:chOff x="363373" y="4026312"/>
            <a:chExt cx="6914269" cy="470318"/>
          </a:xfrm>
        </p:grpSpPr>
        <p:sp>
          <p:nvSpPr>
            <p:cNvPr id="40" name="TextBox 3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Take things from a shelf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0063" y="4585655"/>
            <a:ext cx="6471767" cy="470318"/>
            <a:chOff x="363373" y="3312302"/>
            <a:chExt cx="6471767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Make a lot of noise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V="1">
            <a:off x="2512671" y="245010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88481" y="231551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879869" y="5688258"/>
            <a:ext cx="7330101" cy="470318"/>
            <a:chOff x="363373" y="3312302"/>
            <a:chExt cx="7330101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Ask for some water if he / she feels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44004" y="209087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40213218-410F-4735-AD55-941F2C758935}"/>
              </a:ext>
            </a:extLst>
          </p:cNvPr>
          <p:cNvCxnSpPr/>
          <p:nvPr/>
        </p:nvCxnSpPr>
        <p:spPr>
          <a:xfrm flipV="1">
            <a:off x="2512668" y="3456584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6F451F9D-D52E-49A6-B70D-E8C369382C64}"/>
              </a:ext>
            </a:extLst>
          </p:cNvPr>
          <p:cNvCxnSpPr/>
          <p:nvPr/>
        </p:nvCxnSpPr>
        <p:spPr>
          <a:xfrm>
            <a:off x="988481" y="332199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DA9318A-D56E-4F4E-90C5-FB0B9946460D}"/>
              </a:ext>
            </a:extLst>
          </p:cNvPr>
          <p:cNvSpPr txBox="1"/>
          <p:nvPr/>
        </p:nvSpPr>
        <p:spPr>
          <a:xfrm>
            <a:off x="1344004" y="3097351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DF88CC94-9EF6-4286-AC88-D823FFBFD78D}"/>
              </a:ext>
            </a:extLst>
          </p:cNvPr>
          <p:cNvCxnSpPr/>
          <p:nvPr/>
        </p:nvCxnSpPr>
        <p:spPr>
          <a:xfrm flipV="1">
            <a:off x="2494193" y="440874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B63411E-200F-457C-BFCD-02922A8408D5}"/>
              </a:ext>
            </a:extLst>
          </p:cNvPr>
          <p:cNvCxnSpPr/>
          <p:nvPr/>
        </p:nvCxnSpPr>
        <p:spPr>
          <a:xfrm>
            <a:off x="988481" y="42741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DF8B569-EA5F-40EA-997F-109730AA039A}"/>
              </a:ext>
            </a:extLst>
          </p:cNvPr>
          <p:cNvSpPr txBox="1"/>
          <p:nvPr/>
        </p:nvSpPr>
        <p:spPr>
          <a:xfrm>
            <a:off x="1344004" y="404951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F321C84-6E65-436D-B7EE-7D7B20639FCF}"/>
              </a:ext>
            </a:extLst>
          </p:cNvPr>
          <p:cNvCxnSpPr/>
          <p:nvPr/>
        </p:nvCxnSpPr>
        <p:spPr>
          <a:xfrm flipV="1">
            <a:off x="2475706" y="5480242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F3ABD27F-7860-4343-BBEB-C48E66D3B73D}"/>
              </a:ext>
            </a:extLst>
          </p:cNvPr>
          <p:cNvCxnSpPr/>
          <p:nvPr/>
        </p:nvCxnSpPr>
        <p:spPr>
          <a:xfrm>
            <a:off x="988481" y="534565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3CE577E-854B-484B-B428-4CD28AADB6FC}"/>
              </a:ext>
            </a:extLst>
          </p:cNvPr>
          <p:cNvSpPr txBox="1"/>
          <p:nvPr/>
        </p:nvSpPr>
        <p:spPr>
          <a:xfrm>
            <a:off x="1344004" y="5121009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19CAF7F-7F01-4BA2-A171-B5D7FF1B22B9}"/>
              </a:ext>
            </a:extLst>
          </p:cNvPr>
          <p:cNvCxnSpPr/>
          <p:nvPr/>
        </p:nvCxnSpPr>
        <p:spPr>
          <a:xfrm flipV="1">
            <a:off x="2495656" y="6532433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201C2D35-F350-4103-B43B-26C53CF2E85D}"/>
              </a:ext>
            </a:extLst>
          </p:cNvPr>
          <p:cNvCxnSpPr/>
          <p:nvPr/>
        </p:nvCxnSpPr>
        <p:spPr>
          <a:xfrm>
            <a:off x="999176" y="639784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7FB195C-ED60-4EF9-9093-8B01C6F7A30C}"/>
              </a:ext>
            </a:extLst>
          </p:cNvPr>
          <p:cNvSpPr txBox="1"/>
          <p:nvPr/>
        </p:nvSpPr>
        <p:spPr>
          <a:xfrm>
            <a:off x="1354699" y="6173200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30978C-820B-4430-BBC7-BD75C11DF787}"/>
              </a:ext>
            </a:extLst>
          </p:cNvPr>
          <p:cNvSpPr txBox="1"/>
          <p:nvPr/>
        </p:nvSpPr>
        <p:spPr>
          <a:xfrm>
            <a:off x="2466410" y="2084684"/>
            <a:ext cx="643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 ask for permission before entering a room.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79DDE47-2F57-4467-8060-74E33C2A71EC}"/>
              </a:ext>
            </a:extLst>
          </p:cNvPr>
          <p:cNvSpPr txBox="1"/>
          <p:nvPr/>
        </p:nvSpPr>
        <p:spPr>
          <a:xfrm>
            <a:off x="2466410" y="3091160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run about the home.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8A718353-5065-4BAF-A206-FB5F5AC63F0E}"/>
              </a:ext>
            </a:extLst>
          </p:cNvPr>
          <p:cNvSpPr txBox="1"/>
          <p:nvPr/>
        </p:nvSpPr>
        <p:spPr>
          <a:xfrm>
            <a:off x="2455127" y="4032723"/>
            <a:ext cx="440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take things from a shelf.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CB40089-55C8-4220-9DA3-DE6322E533AA}"/>
              </a:ext>
            </a:extLst>
          </p:cNvPr>
          <p:cNvSpPr txBox="1"/>
          <p:nvPr/>
        </p:nvSpPr>
        <p:spPr>
          <a:xfrm>
            <a:off x="2455127" y="5122585"/>
            <a:ext cx="3869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make a lot of noise.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4858849-DA5A-4B39-B683-0DEA1ABD20C9}"/>
              </a:ext>
            </a:extLst>
          </p:cNvPr>
          <p:cNvSpPr txBox="1"/>
          <p:nvPr/>
        </p:nvSpPr>
        <p:spPr>
          <a:xfrm>
            <a:off x="2475706" y="6158207"/>
            <a:ext cx="635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 ask for some water if he </a:t>
            </a:r>
            <a:r>
              <a:rPr lang="en-US" sz="2400" dirty="0">
                <a:solidFill>
                  <a:srgbClr val="FF0000"/>
                </a:solidFill>
              </a:rPr>
              <a:t>/ </a:t>
            </a:r>
            <a:r>
              <a:rPr lang="en-US" sz="2400" dirty="0">
                <a:solidFill>
                  <a:srgbClr val="00B050"/>
                </a:solidFill>
              </a:rPr>
              <a:t>she feels thirsty.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4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80624"/>
            <a:ext cx="823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1974273"/>
            <a:ext cx="9144000" cy="4239491"/>
          </a:xfrm>
          <a:prstGeom prst="roundRect">
            <a:avLst/>
          </a:prstGeom>
          <a:noFill/>
          <a:ln w="28575">
            <a:solidFill>
              <a:srgbClr val="F160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646" y="2371783"/>
            <a:ext cx="8530936" cy="344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800" dirty="0"/>
              <a:t>My room is ready for Tet. By the window are (1)           balloons. There is a picture I made from (2)              old magazines. It’s </a:t>
            </a:r>
            <a:r>
              <a:rPr lang="en-US" sz="2800" dirty="0" err="1"/>
              <a:t>colourful</a:t>
            </a:r>
            <a:r>
              <a:rPr lang="en-US" sz="2800" dirty="0"/>
              <a:t>, but I didn’t use  (3)                paint or </a:t>
            </a:r>
            <a:r>
              <a:rPr lang="en-US" sz="2800" dirty="0" err="1"/>
              <a:t>colour</a:t>
            </a:r>
            <a:r>
              <a:rPr lang="en-US" sz="2800" dirty="0"/>
              <a:t> pencils.  I love flowers, but I don’t have  (4)               yet. Oh, look at this new plant. It needs (5)</a:t>
            </a:r>
          </a:p>
          <a:p>
            <a:pPr>
              <a:lnSpc>
                <a:spcPct val="112000"/>
              </a:lnSpc>
            </a:pPr>
            <a:r>
              <a:rPr lang="en-US" sz="2800" dirty="0"/>
              <a:t>             water, but it doesn’t need (6)             sunlight. It can live in a room.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C6CA63F-A6D4-4834-963C-1689051BB7CE}"/>
              </a:ext>
            </a:extLst>
          </p:cNvPr>
          <p:cNvCxnSpPr/>
          <p:nvPr/>
        </p:nvCxnSpPr>
        <p:spPr>
          <a:xfrm>
            <a:off x="7384472" y="282632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F5F2CB0-8E67-494F-B2BA-C62F57CE69B8}"/>
              </a:ext>
            </a:extLst>
          </p:cNvPr>
          <p:cNvCxnSpPr/>
          <p:nvPr/>
        </p:nvCxnSpPr>
        <p:spPr>
          <a:xfrm>
            <a:off x="6784108" y="3288144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FA66565-8A8D-4A91-A881-C40E025603B5}"/>
              </a:ext>
            </a:extLst>
          </p:cNvPr>
          <p:cNvCxnSpPr/>
          <p:nvPr/>
        </p:nvCxnSpPr>
        <p:spPr>
          <a:xfrm>
            <a:off x="6954982" y="381461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3F03EA1-F76D-4E77-A564-37B13DCB1550}"/>
              </a:ext>
            </a:extLst>
          </p:cNvPr>
          <p:cNvCxnSpPr/>
          <p:nvPr/>
        </p:nvCxnSpPr>
        <p:spPr>
          <a:xfrm>
            <a:off x="984753" y="472901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4C421C6-E586-4A78-BFCB-6BCFAB2814F8}"/>
              </a:ext>
            </a:extLst>
          </p:cNvPr>
          <p:cNvCxnSpPr/>
          <p:nvPr/>
        </p:nvCxnSpPr>
        <p:spPr>
          <a:xfrm>
            <a:off x="513698" y="520007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C0F7702-BCF3-4A6A-844C-220D4BAFED07}"/>
              </a:ext>
            </a:extLst>
          </p:cNvPr>
          <p:cNvCxnSpPr/>
          <p:nvPr/>
        </p:nvCxnSpPr>
        <p:spPr>
          <a:xfrm>
            <a:off x="5759565" y="520007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55AFE1-3124-4E2C-986D-F171FE9E6DA5}"/>
              </a:ext>
            </a:extLst>
          </p:cNvPr>
          <p:cNvSpPr txBox="1"/>
          <p:nvPr/>
        </p:nvSpPr>
        <p:spPr>
          <a:xfrm>
            <a:off x="7325061" y="2410691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3BC3263-6F56-4376-BD55-750CBABB95F3}"/>
              </a:ext>
            </a:extLst>
          </p:cNvPr>
          <p:cNvSpPr txBox="1"/>
          <p:nvPr/>
        </p:nvSpPr>
        <p:spPr>
          <a:xfrm>
            <a:off x="6769907" y="2881252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F52F55-8E24-4FE3-A8E7-0896643C64CD}"/>
              </a:ext>
            </a:extLst>
          </p:cNvPr>
          <p:cNvSpPr txBox="1"/>
          <p:nvPr/>
        </p:nvSpPr>
        <p:spPr>
          <a:xfrm>
            <a:off x="569105" y="477981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7DEB4D5-D2FE-4894-931F-59E4CBD5B42A}"/>
              </a:ext>
            </a:extLst>
          </p:cNvPr>
          <p:cNvSpPr txBox="1"/>
          <p:nvPr/>
        </p:nvSpPr>
        <p:spPr>
          <a:xfrm>
            <a:off x="6972300" y="3375890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3225EFA-9D44-4892-AF5A-4474D233CE09}"/>
              </a:ext>
            </a:extLst>
          </p:cNvPr>
          <p:cNvSpPr txBox="1"/>
          <p:nvPr/>
        </p:nvSpPr>
        <p:spPr>
          <a:xfrm>
            <a:off x="1169250" y="428498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FC3C18-682A-478F-9912-ECB23069B1EE}"/>
              </a:ext>
            </a:extLst>
          </p:cNvPr>
          <p:cNvSpPr txBox="1"/>
          <p:nvPr/>
        </p:nvSpPr>
        <p:spPr>
          <a:xfrm>
            <a:off x="5912197" y="480820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1891</TotalTime>
  <Words>701</Words>
  <Application>Microsoft Office PowerPoint</Application>
  <PresentationFormat>On-screen Show (4:3)</PresentationFormat>
  <Paragraphs>178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140</cp:revision>
  <dcterms:created xsi:type="dcterms:W3CDTF">2020-12-09T02:04:09Z</dcterms:created>
  <dcterms:modified xsi:type="dcterms:W3CDTF">2021-12-31T01:38:53Z</dcterms:modified>
</cp:coreProperties>
</file>